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63"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Medium" charset="0"/>
      <p:regular r:id="rId14"/>
      <p:bold r:id="rId15"/>
      <p:italic r:id="rId16"/>
      <p:boldItalic r:id="rId17"/>
    </p:embeddedFont>
    <p:embeddedFont>
      <p:font typeface="EB Garamond SemiBold" charset="0"/>
      <p:regular r:id="rId18"/>
      <p:bold r:id="rId19"/>
      <p:italic r:id="rId20"/>
      <p:boldItalic r:id="rId21"/>
    </p:embeddedFont>
    <p:embeddedFont>
      <p:font typeface="EB Garamond" charset="0"/>
      <p:regular r:id="rId22"/>
      <p:bold r:id="rId23"/>
      <p:italic r:id="rId24"/>
      <p:boldItalic r:id="rId25"/>
    </p:embeddedFont>
    <p:embeddedFont>
      <p:font typeface="Calibri"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7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450054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4" y="2640951"/>
            <a:ext cx="3937521" cy="440556"/>
          </a:xfrm>
          <a:prstGeom prst="rect">
            <a:avLst/>
          </a:prstGeom>
          <a:noFill/>
          <a:ln>
            <a:noFill/>
          </a:ln>
        </p:spPr>
        <p:txBody>
          <a:bodyPr spcFirstLastPara="1" wrap="square" lIns="91425" tIns="45700" rIns="91425" bIns="45700" anchor="t" anchorCtr="0">
            <a:noAutofit/>
          </a:bodyPr>
          <a:lstStyle/>
          <a:p>
            <a:pPr marL="0" lvl="0" indent="0"/>
            <a:r>
              <a:rPr lang="en-US" dirty="0" smtClean="0"/>
              <a:t>“</a:t>
            </a:r>
            <a:r>
              <a:rPr lang="en-US" dirty="0"/>
              <a:t>J</a:t>
            </a:r>
            <a:r>
              <a:rPr lang="en-US" dirty="0" smtClean="0"/>
              <a:t>ob </a:t>
            </a:r>
            <a:r>
              <a:rPr lang="en-US" dirty="0"/>
              <a:t>S</a:t>
            </a:r>
            <a:r>
              <a:rPr lang="en-US" dirty="0" smtClean="0"/>
              <a:t>earch Application”</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70065" y="1295652"/>
            <a:ext cx="4548587" cy="3036421"/>
          </a:xfrm>
          <a:prstGeom prst="rect">
            <a:avLst/>
          </a:prstGeom>
          <a:noFill/>
          <a:ln>
            <a:noFill/>
          </a:ln>
        </p:spPr>
        <p:txBody>
          <a:bodyPr spcFirstLastPara="1" wrap="square" lIns="91425" tIns="45700" rIns="91425" bIns="45700" anchor="t" anchorCtr="0">
            <a:noAutofit/>
          </a:bodyPr>
          <a:lstStyle/>
          <a:p>
            <a:pPr marL="285750" lvl="0" indent="-292100" algn="just">
              <a:buFont typeface="EB Garamond Medium"/>
              <a:buChar char="▪"/>
            </a:pPr>
            <a:r>
              <a:rPr lang="en-US" dirty="0"/>
              <a:t>A job search application is a software platform that helps job seekers find job opportunities based on their skills, preferences, and location. These applications aggregate job postings from various sources such as company career pages, job boards, and social media sites. They allow users to search for jobs using keywords, location, and other criteria, and often provide additional features like resume builders, job alerts, and career advice. Job search applications can be accessed through a desktop computer or mobile device, and are often available for free or for a subscription fee.</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8" y="205273"/>
            <a:ext cx="8845421" cy="47212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57" y="279918"/>
            <a:ext cx="8677470" cy="4581331"/>
          </a:xfrm>
          <a:prstGeom prst="rect">
            <a:avLst/>
          </a:prstGeom>
        </p:spPr>
      </p:pic>
    </p:spTree>
    <p:extLst>
      <p:ext uri="{BB962C8B-B14F-4D97-AF65-F5344CB8AC3E}">
        <p14:creationId xmlns:p14="http://schemas.microsoft.com/office/powerpoint/2010/main" val="142509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repository on github realted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US" b="0" i="0" dirty="0">
                <a:solidFill>
                  <a:srgbClr val="BD8738"/>
                </a:solidFill>
                <a:latin typeface="EB Garamond SemiBold"/>
                <a:ea typeface="EB Garamond SemiBold"/>
                <a:cs typeface="EB Garamond SemiBold"/>
                <a:sym typeface="EB Garamond SemiBold"/>
              </a:rPr>
              <a:t>https://github.com/yasuma26112002/yasmeen-.git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174</Words>
  <Application>Microsoft Office PowerPoint</Application>
  <PresentationFormat>On-screen Show (16:9)</PresentationFormat>
  <Paragraphs>16</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Public Sans</vt:lpstr>
      <vt:lpstr>Noto Sans Symbols</vt:lpstr>
      <vt:lpstr>EB Garamond Medium</vt:lpstr>
      <vt:lpstr>EB Garamond SemiBold</vt:lpstr>
      <vt:lpstr>EB Garamond</vt:lpstr>
      <vt:lpstr>Calibri</vt:lpstr>
      <vt:lpstr>Simple Light</vt:lpstr>
      <vt:lpstr>PowerPoint Presentation</vt:lpstr>
      <vt:lpstr>Your Project Name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LENOVO</cp:lastModifiedBy>
  <cp:revision>10</cp:revision>
  <dcterms:created xsi:type="dcterms:W3CDTF">2020-08-13T11:21:46Z</dcterms:created>
  <dcterms:modified xsi:type="dcterms:W3CDTF">2023-04-07T16:52:27Z</dcterms:modified>
</cp:coreProperties>
</file>